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7142414-464C-4079-957A-01E09A7FAC47}">
          <p14:sldIdLst>
            <p14:sldId id="256"/>
          </p14:sldIdLst>
        </p14:section>
        <p14:section name="Раздел без заголовка" id="{7B29B818-300C-4929-BCAB-D8911F456606}">
          <p14:sldIdLst>
            <p14:sldId id="257"/>
            <p14:sldId id="260"/>
            <p14:sldId id="258"/>
            <p14:sldId id="261"/>
            <p14:sldId id="262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4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83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3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78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22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2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93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3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57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0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92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7AD59-46F3-4E7C-9E82-4D180C498F4A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493C9-E3AF-4976-9E9F-3FBC0A5621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961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845316.hosted-by-vdsina.ru/gallery/TB-Flower-Pots-sca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139"/>
            <a:ext cx="12222838" cy="81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AgroTime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2200" b="1" dirty="0"/>
              <a:t>а</a:t>
            </a:r>
            <a:r>
              <a:rPr lang="ru-RU" sz="2200" b="1" dirty="0" smtClean="0"/>
              <a:t>гротехнический сайт-сервис </a:t>
            </a:r>
            <a:endParaRPr lang="ru-RU" sz="2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7842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Maked</a:t>
            </a:r>
            <a:r>
              <a:rPr lang="en-US" sz="2000" dirty="0" smtClean="0"/>
              <a:t> by VAG-team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744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845316.hosted-by-vdsina.ru/gallery/TB-Flower-Pots-sca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139"/>
            <a:ext cx="12222838" cy="81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35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VAG-team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272145"/>
            <a:ext cx="9144000" cy="1560945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 smtClean="0"/>
              <a:t>Стёпушкин</a:t>
            </a:r>
            <a:r>
              <a:rPr lang="ru-RU" dirty="0" smtClean="0"/>
              <a:t> Владислав Дмитриевич – </a:t>
            </a:r>
            <a:r>
              <a:rPr lang="en-US" dirty="0" smtClean="0"/>
              <a:t>frontend </a:t>
            </a:r>
            <a:r>
              <a:rPr lang="ru-RU" dirty="0" smtClean="0"/>
              <a:t>разработчик </a:t>
            </a:r>
          </a:p>
          <a:p>
            <a:endParaRPr lang="ru-RU" dirty="0" smtClean="0"/>
          </a:p>
          <a:p>
            <a:r>
              <a:rPr lang="ru-RU" dirty="0" smtClean="0"/>
              <a:t>Логунов Артём Павлович – ведущий разработчик</a:t>
            </a:r>
          </a:p>
          <a:p>
            <a:endParaRPr lang="ru-RU" dirty="0" smtClean="0"/>
          </a:p>
          <a:p>
            <a:r>
              <a:rPr lang="ru-RU" dirty="0" smtClean="0"/>
              <a:t>Крючков Григорий Алексеевич – дизайнер, </a:t>
            </a:r>
            <a:r>
              <a:rPr lang="en-US" dirty="0" smtClean="0"/>
              <a:t>frontend </a:t>
            </a:r>
            <a:r>
              <a:rPr lang="ru-RU" dirty="0" smtClean="0"/>
              <a:t>разработчик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71272" y="4211781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Stack </a:t>
            </a:r>
            <a:r>
              <a:rPr lang="ru-RU" dirty="0" smtClean="0"/>
              <a:t>технологий</a:t>
            </a:r>
            <a:r>
              <a:rPr lang="en-US" dirty="0" smtClean="0"/>
              <a:t>:</a:t>
            </a:r>
          </a:p>
          <a:p>
            <a:pPr marL="342900" indent="-342900" algn="just">
              <a:lnSpc>
                <a:spcPct val="150000"/>
              </a:lnSpc>
              <a:buAutoNum type="arabicParenR"/>
            </a:pPr>
            <a:r>
              <a:rPr lang="en-US" dirty="0" smtClean="0"/>
              <a:t>Frontend (html5, css3, bootstrap 4, </a:t>
            </a:r>
            <a:r>
              <a:rPr lang="en-US" dirty="0" err="1" smtClean="0"/>
              <a:t>js</a:t>
            </a:r>
            <a:r>
              <a:rPr lang="en-US" dirty="0" smtClean="0"/>
              <a:t>/jQuery);</a:t>
            </a:r>
          </a:p>
          <a:p>
            <a:pPr marL="342900" indent="-342900" algn="just">
              <a:lnSpc>
                <a:spcPct val="150000"/>
              </a:lnSpc>
              <a:buAutoNum type="arabicParenR"/>
            </a:pPr>
            <a:r>
              <a:rPr lang="en-US" dirty="0" smtClean="0"/>
              <a:t>Backend (</a:t>
            </a:r>
            <a:r>
              <a:rPr lang="en-US" dirty="0" err="1" smtClean="0"/>
              <a:t>php</a:t>
            </a:r>
            <a:r>
              <a:rPr lang="en-US" dirty="0" smtClean="0"/>
              <a:t> 7.4, MySQL/</a:t>
            </a:r>
            <a:r>
              <a:rPr lang="en-US" dirty="0" err="1" smtClean="0"/>
              <a:t>phpMyAdmin</a:t>
            </a:r>
            <a:r>
              <a:rPr lang="en-US" dirty="0" smtClean="0"/>
              <a:t>);</a:t>
            </a:r>
          </a:p>
          <a:p>
            <a:pPr marL="342900" indent="-342900" algn="just">
              <a:lnSpc>
                <a:spcPct val="150000"/>
              </a:lnSpc>
              <a:buAutoNum type="arabicParenR"/>
            </a:pPr>
            <a:r>
              <a:rPr lang="ru-RU" dirty="0" smtClean="0"/>
              <a:t>Сервер: </a:t>
            </a:r>
            <a:r>
              <a:rPr lang="en-US" dirty="0" smtClean="0"/>
              <a:t>Ubuntu 20.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9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un1.megafon-nn.userapi.com/s/v1/if2/rGArqjz4BO-SL8T6em16cFRY3E_RWyDaBRM6v5I7BCpMwUwBZGeSYYcEuiTfgYshQKuhXo7l6xJ9vmA2NAIAOVYj.jpg?size=741x499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7" y="489526"/>
            <a:ext cx="8446090" cy="5687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un9-56.userapi.com/s/v1/if2/PILD6uS7GwDJMpDEIXCwr55Wx8mxPwLBnPdKI3NylyarQiWcPG0gHr6wm4-RZaCvKWxUHRJqwmGZPwLwaZNZmiyc.jpg?size=1375x729&amp;quality=96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3" y="291667"/>
            <a:ext cx="3927100" cy="208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85.userapi.com/s/v1/if2/Xl5T5hzHXsgq8My1WXmmOfRpA8dVvj1GSGqjzv8gEJN4SoRjVCmPoncpm1_MoTxQCnTwS5QIjUZQuQaUCE5Ec2D1.jpg?size=1300x777&amp;quality=96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16" y="291667"/>
            <a:ext cx="4827975" cy="288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1.megafon-nn.userapi.com/s/v1/if2/I3P_LNN6bN0OBSEkjA_x8Jx0Uo3IIoK308hksEmp3mxCT3p5YTloIKMQmI3XLUZLDLIXXAQyMEEZ39jtfl4I39hR.jpg?size=588x214&amp;quality=96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95" y="4165600"/>
            <a:ext cx="4997796" cy="181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2.megafon-nn.userapi.com/s/v1/if2/Vy6jIY4dPnMOYVEiNA8-MLm_LgAhUu-iLYkpRqB4n8GjrsfSTeV7OAJGd2wazcP0NnW_Vp5ExCz27HNLZ5Lu6l4A.jpg?size=1414x776&amp;quality=96&amp;type=alb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4" y="3371271"/>
            <a:ext cx="4761782" cy="261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1821" y="2654090"/>
            <a:ext cx="558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Примеры функционала сайта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248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un9-10.userapi.com/s/v1/if2/rX-j9VUXJxB-G5iv2gg1fYRT2nKhZzJCFthplTwtY_sy1Bb-A6iJhF8pbm6invGNgxjbDUFJrOjc9ggUsHhsXoJ9.jpg?size=1919x902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96240"/>
            <a:ext cx="12839513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5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un9-77.userapi.com/s/v1/if2/BZKg-FCbOJHekfWhzxAbbHtqK_KGXFoEYDrgeEs1TZIsv7DQXc-7xrPpg6SNiI0vLHvcIKtQoWYcjL_-mzGiCWzk.jpg?size=1077x875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95" y="0"/>
            <a:ext cx="84412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34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2415" y="0"/>
            <a:ext cx="10515600" cy="1325563"/>
          </a:xfrm>
        </p:spPr>
        <p:txBody>
          <a:bodyPr/>
          <a:lstStyle/>
          <a:p>
            <a:pPr algn="ctr"/>
            <a:r>
              <a:rPr lang="ru-RU" dirty="0" err="1" smtClean="0"/>
              <a:t>Скрин</a:t>
            </a:r>
            <a:r>
              <a:rPr lang="ru-RU" dirty="0"/>
              <a:t>-</a:t>
            </a:r>
            <a:r>
              <a:rPr lang="ru-RU" dirty="0" smtClean="0"/>
              <a:t>каст главной страницы</a:t>
            </a:r>
            <a:endParaRPr lang="ru-RU" dirty="0"/>
          </a:p>
        </p:txBody>
      </p:sp>
      <p:pic>
        <p:nvPicPr>
          <p:cNvPr id="4" name="Видео 24-04-2022 1221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27906"/>
            <a:ext cx="12347396" cy="4966494"/>
          </a:xfrm>
        </p:spPr>
      </p:pic>
    </p:spTree>
    <p:extLst>
      <p:ext uri="{BB962C8B-B14F-4D97-AF65-F5344CB8AC3E}">
        <p14:creationId xmlns:p14="http://schemas.microsoft.com/office/powerpoint/2010/main" val="97018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57</Words>
  <Application>Microsoft Office PowerPoint</Application>
  <PresentationFormat>Широкоэкранный</PresentationFormat>
  <Paragraphs>14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AgroTime агротехнический сайт-сервис </vt:lpstr>
      <vt:lpstr>VAG-team </vt:lpstr>
      <vt:lpstr>Презентация PowerPoint</vt:lpstr>
      <vt:lpstr>Презентация PowerPoint</vt:lpstr>
      <vt:lpstr>Презентация PowerPoint</vt:lpstr>
      <vt:lpstr>Презентация PowerPoint</vt:lpstr>
      <vt:lpstr>Скрин-каст главной страницы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AgroTime</dc:title>
  <dc:creator>HARE KRISHNA</dc:creator>
  <cp:lastModifiedBy>HARE KRISHNA</cp:lastModifiedBy>
  <cp:revision>13</cp:revision>
  <dcterms:created xsi:type="dcterms:W3CDTF">2022-04-24T06:25:35Z</dcterms:created>
  <dcterms:modified xsi:type="dcterms:W3CDTF">2022-04-24T09:56:34Z</dcterms:modified>
</cp:coreProperties>
</file>